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23F10-5C0B-B1B1-4583-D16943A06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7C845-D330-2CD2-D74A-EF393DE97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CEE28-5EC6-FA92-0109-53D08439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CD03-CA62-4264-899B-46B1D680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3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3FB51-F9EB-48D3-5D07-EC75FE61C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15769-58D6-5434-D0FE-5C0BDE90D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35219-0297-F8F1-1C3D-BE9B1713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CD03-CA62-4264-899B-46B1D680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53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75CE5-EC87-7E7D-08CD-B1D7FD6AF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116B1-D9F3-2FE1-8CA9-03E97849A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6AB05-F844-E554-B137-DD2828698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CD03-CA62-4264-899B-46B1D680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8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76F3-F743-A0B6-5E0D-7DA94CCB1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E5069-9A8A-A3C9-0FEA-50BCA4964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51ACB-C0DB-308E-5485-8F347B205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FCF03-DA5F-75C0-B903-092BA9FA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ECD03-CA62-4264-899B-46B1D680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2551E41-B2CD-1F41-0D13-007B269C95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5862C-2BAD-D169-ACBB-BE7BFF4C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917AC-4AC4-A298-7251-C11FDF621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9E152-946B-E230-7943-117FC8564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0ECD03-CA62-4264-899B-46B1D6805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1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DDCF5-0641-3A80-E101-D5F1806EAC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F4A98-49BE-7E63-603F-E284409E18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Brey</dc:creator>
  <cp:lastModifiedBy>Karen Brey</cp:lastModifiedBy>
  <cp:revision>2</cp:revision>
  <dcterms:created xsi:type="dcterms:W3CDTF">2024-04-02T19:31:55Z</dcterms:created>
  <dcterms:modified xsi:type="dcterms:W3CDTF">2025-02-12T21:37:58Z</dcterms:modified>
</cp:coreProperties>
</file>